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i0GWBAMryi3vLHx6fqnUB1WCta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ta-IN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ta-IN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20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0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20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0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2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21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21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1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21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21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21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21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3" name="Google Shape;133;p21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7" name="Google Shape;2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4" name="Google Shape;3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2" name="Google Shape;4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1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2" name="Google Shape;5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8" name="Google Shape;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6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>
            <p:ph type="ctrTitle"/>
          </p:nvPr>
        </p:nvSpPr>
        <p:spPr>
          <a:xfrm>
            <a:off x="440268" y="1851118"/>
            <a:ext cx="11675532" cy="11206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800"/>
              <a:buFont typeface="Arial"/>
              <a:buNone/>
            </a:pP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அட்டை தேய்ப்பி இயந்திரம்</a:t>
            </a:r>
            <a:endParaRPr/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ta-IN"/>
              <a:t>                                                                                     ச.கிருத்திகா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அட்டை தேய்ப்பி இயந்திரம்</a:t>
            </a:r>
            <a:endParaRPr/>
          </a:p>
        </p:txBody>
      </p:sp>
      <p:sp>
        <p:nvSpPr>
          <p:cNvPr id="162" name="Google Shape;162;p2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ta-IN"/>
              <a:t>நீங்கள் ஒரு கடைக்குச் செல்லும்போதோ அல்லது கடையில் வேறு பொருட்கள் வாங்கும்போதோ உங்களிடம் பணம் இல்லாதபோது நீங்கள் அட்டை </a:t>
            </a: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தேய்ப்பி இயந்திரம் </a:t>
            </a:r>
            <a:r>
              <a:rPr lang="ta-IN"/>
              <a:t>பயன்படுத்தலாம்.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7817" y="3241301"/>
            <a:ext cx="3785316" cy="378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0892" y="2733301"/>
            <a:ext cx="4447023" cy="44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/>
          <p:nvPr>
            <p:ph idx="1" type="body"/>
          </p:nvPr>
        </p:nvSpPr>
        <p:spPr>
          <a:xfrm>
            <a:off x="169333" y="211667"/>
            <a:ext cx="11768667" cy="65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அட்டை தேய்ப்பி இயந்திரம் என்பது ஒரு அட்டையில் உள்ள காந்தப் </a:t>
            </a:r>
            <a:b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பட்டையைப் படித்து அதிலிருந்து தகவல்களை எடுக்கும் சாதனம்.</a:t>
            </a:r>
            <a:r>
              <a:rPr lang="ta-IN" cap="none"/>
              <a:t> </a:t>
            </a:r>
            <a:endParaRPr cap="none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Char char="•"/>
            </a:pP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அட்டை தேய்ப்பி இயந்திரம் அட்டையை தேய்க்கும்</a:t>
            </a:r>
            <a:r>
              <a:rPr lang="ta-IN" cap="none"/>
              <a:t> </a:t>
            </a: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போது</a:t>
            </a:r>
            <a:r>
              <a:rPr lang="ta-IN" cap="none"/>
              <a:t> </a:t>
            </a: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பணம் செலுத்துவதை </a:t>
            </a:r>
            <a:endParaRPr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None/>
            </a:pP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அங்கீகரிக்கிறது.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Char char="•"/>
            </a:pP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இணையம் மூலம் வாடிக்கையாளரின் விவரம் வங்கி கணினியை சென்றடைகிறது</a:t>
            </a:r>
            <a:endParaRPr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Char char="•"/>
            </a:pP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வங்கி கணினி கார்டு மற்றும் கடவுச்சொல்லை சரிபார்த்து பண </a:t>
            </a:r>
            <a:endParaRPr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None/>
            </a:pP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பரிவர்த்தனைக்கான அனுமதியை வழங்குகிறது</a:t>
            </a:r>
            <a:r>
              <a:rPr lang="ta-IN" sz="700" cap="none"/>
              <a:t> .</a:t>
            </a: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பிறகு, பணம் செலுத்துதல்</a:t>
            </a:r>
            <a:endParaRPr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None/>
            </a:pPr>
            <a:r>
              <a:rPr lang="ta-IN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வெற்றிகரமாக வழங்கப்படும்</a:t>
            </a:r>
            <a:r>
              <a:rPr lang="ta-IN" sz="1600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ta-IN" sz="500" cap="none"/>
              <a:t> </a:t>
            </a:r>
            <a:endParaRPr sz="1200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ta-IN"/>
              <a:t>வே</a:t>
            </a:r>
            <a:r>
              <a:rPr lang="ta-IN"/>
              <a:t>று</a:t>
            </a:r>
            <a:r>
              <a:rPr lang="ta-IN"/>
              <a:t>பெயர்கள்</a:t>
            </a:r>
            <a:endParaRPr/>
          </a:p>
        </p:txBody>
      </p:sp>
      <p:sp>
        <p:nvSpPr>
          <p:cNvPr id="175" name="Google Shape;175;p4"/>
          <p:cNvSpPr txBox="1"/>
          <p:nvPr>
            <p:ph idx="1" type="body"/>
          </p:nvPr>
        </p:nvSpPr>
        <p:spPr>
          <a:xfrm>
            <a:off x="583575" y="1791125"/>
            <a:ext cx="9788100" cy="19701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Char char="•"/>
            </a:pPr>
            <a:r>
              <a:rPr b="0" i="0" lang="ta-IN" sz="32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கட்ட</a:t>
            </a:r>
            <a:r>
              <a:rPr lang="ta-IN" sz="3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ண</a:t>
            </a:r>
            <a:r>
              <a:rPr b="0" i="0" lang="ta-IN" sz="32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ம் செ</a:t>
            </a:r>
            <a:r>
              <a:rPr lang="ta-IN" sz="3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லு</a:t>
            </a:r>
            <a:r>
              <a:rPr lang="ta-IN" sz="3200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த்</a:t>
            </a:r>
            <a:r>
              <a:rPr b="0" i="0" lang="ta-IN" sz="32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தும் கருவி – Payment terminal</a:t>
            </a:r>
            <a:endParaRPr sz="3200"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0" i="0" sz="32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a-IN" sz="3200" cap="none"/>
              <a:t>விற்பனை</a:t>
            </a:r>
            <a:r>
              <a:rPr lang="ta-IN" sz="3200"/>
              <a:t>க் </a:t>
            </a:r>
            <a:r>
              <a:rPr lang="ta-IN" sz="3200" cap="none"/>
              <a:t> </a:t>
            </a:r>
            <a:r>
              <a:rPr lang="ta-IN" sz="3200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கருவி – point of sale terminal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503" y="3865986"/>
            <a:ext cx="4193117" cy="279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589867"/>
            <a:ext cx="4425949" cy="249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/>
          </a:p>
        </p:txBody>
      </p:sp>
      <p:pic>
        <p:nvPicPr>
          <p:cNvPr id="183" name="Google Shape;183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5841" y="119035"/>
            <a:ext cx="6220451" cy="661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2022-09-20T12:56:22Z</dcterms:created>
  <dc:creator>Lenovo</dc:creator>
</cp:coreProperties>
</file>